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PASST ALLES? WUNDERBAR!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WENN NICHT: RÜCKSENDUNGEN VON PARTNER-PAKETEN SIND GANZ EINFACH.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566375" y="2726965"/>
            <a:ext cx="420090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4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Vorbereitung</a:t>
            </a:r>
            <a:endParaRPr b="0" i="0" sz="14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Dieses Paket wurde von einem unserer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 versendet. Solltest du Artikel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zurücksenden wollen, benutze bitte dafür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das beiliegende Rücksendeetikett.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190125" y="2726979"/>
            <a:ext cx="3892800" cy="23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4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Versand</a:t>
            </a:r>
            <a:endParaRPr b="0" i="0" sz="14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Du kannst die Artikel innerhalb von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30 Tagen bei jeder Postfiliale oder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Paketstation abgeben.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Wichtig:</a:t>
            </a:r>
            <a:r>
              <a:rPr i="0" lang="de-DE" sz="900" u="none" cap="none" strike="noStrike">
                <a:solidFill>
                  <a:srgbClr val="000000"/>
                </a:solidFill>
              </a:rPr>
              <a:t> Schicke die Retoure nicht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an Zalando, sondern direkt an den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Partner zurück. </a:t>
            </a:r>
            <a:endParaRPr i="0" sz="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Für die Rücksendung verwende bitte das Rücksendeetikett, das </a:t>
            </a:r>
            <a:endParaRPr b="1"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in der Originalverpackung enthalten war. Die Verwendung eines falschen Rücksendeetiketts kann zu einer fehlgeleiteten Rücksendung und infolgedessen zu Verzögerungen bei der Bearbeitung deiner Rückerstattung führen.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7225280" y="2726965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4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Rückerstattung</a:t>
            </a:r>
            <a:endParaRPr b="0" i="0" sz="14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Sobald die Artikel beim Partner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eingegangen sind, erhältst du eine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Bestätigung per Mail. Bezahlung sowie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Rückerstattung werden von Zalando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abgewickelt.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*Bei Verlust des Retourenetiketts oder für alle weiteren Fragen besuche unsere Hilfeseiten unter www.zalando.at/faq - darüber kannst du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uns auch kontaktieren.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11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62800" y="1630983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3987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40975" y="225726"/>
            <a:ext cx="1531801" cy="28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